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-20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15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36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78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638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631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12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017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812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86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320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758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731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>
            <a:endCxn id="54" idx="4"/>
          </p:cNvCxnSpPr>
          <p:nvPr/>
        </p:nvCxnSpPr>
        <p:spPr>
          <a:xfrm flipH="1" flipV="1">
            <a:off x="3723419" y="1966570"/>
            <a:ext cx="761289" cy="492830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2" idx="0"/>
            <a:endCxn id="60" idx="2"/>
          </p:cNvCxnSpPr>
          <p:nvPr/>
        </p:nvCxnSpPr>
        <p:spPr>
          <a:xfrm flipV="1">
            <a:off x="5788626" y="2587624"/>
            <a:ext cx="1184570" cy="247653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2" idx="1"/>
            <a:endCxn id="59" idx="2"/>
          </p:cNvCxnSpPr>
          <p:nvPr/>
        </p:nvCxnSpPr>
        <p:spPr>
          <a:xfrm>
            <a:off x="6010321" y="3443455"/>
            <a:ext cx="1031830" cy="275496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2" idx="2"/>
            <a:endCxn id="58" idx="2"/>
          </p:cNvCxnSpPr>
          <p:nvPr/>
        </p:nvCxnSpPr>
        <p:spPr>
          <a:xfrm>
            <a:off x="5788626" y="4051633"/>
            <a:ext cx="1050301" cy="958060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endCxn id="52" idx="1"/>
          </p:cNvCxnSpPr>
          <p:nvPr/>
        </p:nvCxnSpPr>
        <p:spPr>
          <a:xfrm>
            <a:off x="5188267" y="4365948"/>
            <a:ext cx="364665" cy="596843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49" idx="6"/>
            <a:endCxn id="2" idx="6"/>
          </p:cNvCxnSpPr>
          <p:nvPr/>
        </p:nvCxnSpPr>
        <p:spPr>
          <a:xfrm flipV="1">
            <a:off x="2508249" y="3443455"/>
            <a:ext cx="1180453" cy="275496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2" idx="4"/>
            <a:endCxn id="56" idx="7"/>
          </p:cNvCxnSpPr>
          <p:nvPr/>
        </p:nvCxnSpPr>
        <p:spPr>
          <a:xfrm flipH="1">
            <a:off x="4201258" y="4427508"/>
            <a:ext cx="289544" cy="588779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51" idx="6"/>
            <a:endCxn id="2" idx="5"/>
          </p:cNvCxnSpPr>
          <p:nvPr/>
        </p:nvCxnSpPr>
        <p:spPr>
          <a:xfrm flipV="1">
            <a:off x="2836617" y="4051633"/>
            <a:ext cx="1073780" cy="971997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2" idx="7"/>
            <a:endCxn id="48" idx="6"/>
          </p:cNvCxnSpPr>
          <p:nvPr/>
        </p:nvCxnSpPr>
        <p:spPr>
          <a:xfrm flipH="1" flipV="1">
            <a:off x="2677301" y="2608446"/>
            <a:ext cx="1233096" cy="226831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 rot="1473570">
            <a:off x="609648" y="1553382"/>
            <a:ext cx="2165614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Markets &amp; International Trade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9" name="Oval 48"/>
          <p:cNvSpPr/>
          <p:nvPr/>
        </p:nvSpPr>
        <p:spPr>
          <a:xfrm>
            <a:off x="448659" y="3113943"/>
            <a:ext cx="2059590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Personal Financial Literacy</a:t>
            </a:r>
            <a:endParaRPr lang="en-US" b="1" dirty="0"/>
          </a:p>
        </p:txBody>
      </p:sp>
      <p:sp>
        <p:nvSpPr>
          <p:cNvPr id="51" name="Oval 50"/>
          <p:cNvSpPr/>
          <p:nvPr/>
        </p:nvSpPr>
        <p:spPr>
          <a:xfrm rot="20085901">
            <a:off x="847818" y="4863809"/>
            <a:ext cx="2088453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Political Parties &amp; Interest Groups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Oval 51"/>
          <p:cNvSpPr/>
          <p:nvPr/>
        </p:nvSpPr>
        <p:spPr>
          <a:xfrm rot="2302529">
            <a:off x="4828066" y="5145563"/>
            <a:ext cx="2061132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Judicial Branch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Oval 53"/>
          <p:cNvSpPr/>
          <p:nvPr/>
        </p:nvSpPr>
        <p:spPr>
          <a:xfrm rot="20518286">
            <a:off x="2585309" y="786259"/>
            <a:ext cx="1901729" cy="1210016"/>
          </a:xfrm>
          <a:prstGeom prst="ellipse">
            <a:avLst/>
          </a:prstGeom>
          <a:solidFill>
            <a:srgbClr val="0000FF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Gov’t &amp; The Economy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6" name="Oval 55"/>
          <p:cNvSpPr/>
          <p:nvPr/>
        </p:nvSpPr>
        <p:spPr>
          <a:xfrm rot="19330653">
            <a:off x="2936020" y="5174199"/>
            <a:ext cx="1960247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State &amp; Local Government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8" name="Oval 57"/>
          <p:cNvSpPr/>
          <p:nvPr/>
        </p:nvSpPr>
        <p:spPr>
          <a:xfrm rot="1690344">
            <a:off x="6715219" y="4897692"/>
            <a:ext cx="2088453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Executive Branch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" name="Oval 58"/>
          <p:cNvSpPr/>
          <p:nvPr/>
        </p:nvSpPr>
        <p:spPr>
          <a:xfrm>
            <a:off x="7042151" y="3113943"/>
            <a:ext cx="2059590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Legislative Branch</a:t>
            </a:r>
            <a:endParaRPr lang="en-US" b="1" dirty="0"/>
          </a:p>
        </p:txBody>
      </p:sp>
      <p:sp>
        <p:nvSpPr>
          <p:cNvPr id="60" name="Oval 59"/>
          <p:cNvSpPr/>
          <p:nvPr/>
        </p:nvSpPr>
        <p:spPr>
          <a:xfrm rot="20345201">
            <a:off x="6904230" y="1608930"/>
            <a:ext cx="2093741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 Constitution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2" name="Oval 61"/>
          <p:cNvSpPr/>
          <p:nvPr/>
        </p:nvSpPr>
        <p:spPr>
          <a:xfrm rot="1198506">
            <a:off x="5137584" y="762408"/>
            <a:ext cx="1901729" cy="1210016"/>
          </a:xfrm>
          <a:prstGeom prst="ellipse">
            <a:avLst/>
          </a:prstGeom>
          <a:solidFill>
            <a:srgbClr val="0000FF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Citizenship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699517" y="50707"/>
            <a:ext cx="4759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Civics &amp; Economics</a:t>
            </a:r>
            <a:endParaRPr lang="en-US" sz="3600" b="1" dirty="0"/>
          </a:p>
        </p:txBody>
      </p:sp>
      <p:sp>
        <p:nvSpPr>
          <p:cNvPr id="2" name="Decagon 1"/>
          <p:cNvSpPr/>
          <p:nvPr/>
        </p:nvSpPr>
        <p:spPr>
          <a:xfrm>
            <a:off x="3688702" y="2459400"/>
            <a:ext cx="2321619" cy="1968110"/>
          </a:xfrm>
          <a:prstGeom prst="decagon">
            <a:avLst/>
          </a:prstGeom>
          <a:solidFill>
            <a:srgbClr val="FF0000"/>
          </a:solidFill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Civic Competence &amp; Economic Literacy</a:t>
            </a:r>
            <a:endParaRPr lang="en-US" sz="2400" b="1" dirty="0">
              <a:solidFill>
                <a:schemeClr val="tx1"/>
              </a:solidFill>
            </a:endParaRPr>
          </a:p>
        </p:txBody>
      </p:sp>
      <p:cxnSp>
        <p:nvCxnSpPr>
          <p:cNvPr id="28" name="Straight Connector 27"/>
          <p:cNvCxnSpPr>
            <a:stCxn id="2" idx="9"/>
            <a:endCxn id="62" idx="4"/>
          </p:cNvCxnSpPr>
          <p:nvPr/>
        </p:nvCxnSpPr>
        <p:spPr>
          <a:xfrm flipV="1">
            <a:off x="5208221" y="1936028"/>
            <a:ext cx="673550" cy="523374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703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37</Words>
  <Application>Microsoft Macintosh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JFWSHLS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Monte</dc:creator>
  <cp:lastModifiedBy>Chris Monte</cp:lastModifiedBy>
  <cp:revision>12</cp:revision>
  <dcterms:created xsi:type="dcterms:W3CDTF">2012-04-10T14:42:17Z</dcterms:created>
  <dcterms:modified xsi:type="dcterms:W3CDTF">2012-06-20T23:44:51Z</dcterms:modified>
</cp:coreProperties>
</file>